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3DFF-BE47-4797-8722-E8D1F73E483D}" type="datetimeFigureOut">
              <a:rPr lang="es-VE" smtClean="0"/>
              <a:t>24/1/2023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F08-28F9-4777-B804-B6E56E5343A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6215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3DFF-BE47-4797-8722-E8D1F73E483D}" type="datetimeFigureOut">
              <a:rPr lang="es-VE" smtClean="0"/>
              <a:t>24/1/2023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F08-28F9-4777-B804-B6E56E5343A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5519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3DFF-BE47-4797-8722-E8D1F73E483D}" type="datetimeFigureOut">
              <a:rPr lang="es-VE" smtClean="0"/>
              <a:t>24/1/2023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F08-28F9-4777-B804-B6E56E5343A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2056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3DFF-BE47-4797-8722-E8D1F73E483D}" type="datetimeFigureOut">
              <a:rPr lang="es-VE" smtClean="0"/>
              <a:t>24/1/2023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F08-28F9-4777-B804-B6E56E5343A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9116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3DFF-BE47-4797-8722-E8D1F73E483D}" type="datetimeFigureOut">
              <a:rPr lang="es-VE" smtClean="0"/>
              <a:t>24/1/2023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F08-28F9-4777-B804-B6E56E5343A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5377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3DFF-BE47-4797-8722-E8D1F73E483D}" type="datetimeFigureOut">
              <a:rPr lang="es-VE" smtClean="0"/>
              <a:t>24/1/2023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F08-28F9-4777-B804-B6E56E5343A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7169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3DFF-BE47-4797-8722-E8D1F73E483D}" type="datetimeFigureOut">
              <a:rPr lang="es-VE" smtClean="0"/>
              <a:t>24/1/2023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F08-28F9-4777-B804-B6E56E5343A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4663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3DFF-BE47-4797-8722-E8D1F73E483D}" type="datetimeFigureOut">
              <a:rPr lang="es-VE" smtClean="0"/>
              <a:t>24/1/2023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F08-28F9-4777-B804-B6E56E5343A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3182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3DFF-BE47-4797-8722-E8D1F73E483D}" type="datetimeFigureOut">
              <a:rPr lang="es-VE" smtClean="0"/>
              <a:t>24/1/2023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F08-28F9-4777-B804-B6E56E5343A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4869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3DFF-BE47-4797-8722-E8D1F73E483D}" type="datetimeFigureOut">
              <a:rPr lang="es-VE" smtClean="0"/>
              <a:t>24/1/2023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F08-28F9-4777-B804-B6E56E5343A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7328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3DFF-BE47-4797-8722-E8D1F73E483D}" type="datetimeFigureOut">
              <a:rPr lang="es-VE" smtClean="0"/>
              <a:t>24/1/2023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F08-28F9-4777-B804-B6E56E5343A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8810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33DFF-BE47-4797-8722-E8D1F73E483D}" type="datetimeFigureOut">
              <a:rPr lang="es-VE" smtClean="0"/>
              <a:t>24/1/2023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6F08-28F9-4777-B804-B6E56E5343A3}" type="slidenum">
              <a:rPr lang="es-VE" smtClean="0"/>
              <a:t>‹Nº›</a:t>
            </a:fld>
            <a:endParaRPr lang="es-VE"/>
          </a:p>
        </p:txBody>
      </p:sp>
      <p:pic>
        <p:nvPicPr>
          <p:cNvPr id="7" name="6 Imagen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17" y="-13447"/>
            <a:ext cx="12288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6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91436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91436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50535" y="3717350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smtClean="0"/>
              <a:t>Con bandeja -Tolva de acero con espesor 0.8 mm  con  diseño extra fuerte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smtClean="0"/>
              <a:t>17,5 Galones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smtClean="0"/>
              <a:t>Rueda </a:t>
            </a:r>
            <a:r>
              <a:rPr lang="es-ES" sz="1400" dirty="0" smtClean="0"/>
              <a:t>solida </a:t>
            </a:r>
            <a:r>
              <a:rPr lang="es-ES" sz="1400" dirty="0" smtClean="0"/>
              <a:t>de </a:t>
            </a:r>
            <a:r>
              <a:rPr lang="es-ES" sz="1400" dirty="0" smtClean="0"/>
              <a:t>14" </a:t>
            </a:r>
            <a:r>
              <a:rPr lang="es-ES" sz="1400" dirty="0" smtClean="0"/>
              <a:t>X14</a:t>
            </a:r>
            <a:endParaRPr lang="es-E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smtClean="0"/>
              <a:t>Amplio soporte para mayor </a:t>
            </a:r>
            <a:r>
              <a:rPr lang="es-ES" sz="1400" dirty="0" smtClean="0"/>
              <a:t>estabilidad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smtClean="0"/>
              <a:t>Chasis de acero reforzado para mejor soporte y estabilidad</a:t>
            </a:r>
            <a:endParaRPr lang="es-VE" sz="1400" dirty="0"/>
          </a:p>
        </p:txBody>
      </p:sp>
      <p:sp>
        <p:nvSpPr>
          <p:cNvPr id="6" name="Rectángulo 5"/>
          <p:cNvSpPr/>
          <p:nvPr/>
        </p:nvSpPr>
        <p:spPr>
          <a:xfrm>
            <a:off x="1499292" y="1145397"/>
            <a:ext cx="507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600" dirty="0" smtClean="0">
                <a:latin typeface="AvenirNext LT Pro MediumCn" panose="020B0606020202020204" pitchFamily="34" charset="0"/>
                <a:cs typeface="Calibri" panose="020F0502020204030204" pitchFamily="34" charset="0"/>
              </a:rPr>
              <a:t>XHT6500 CARRETILLA DE 65L </a:t>
            </a:r>
            <a:endParaRPr lang="es-ES" sz="3600" dirty="0">
              <a:latin typeface="AvenirNext LT Pro MediumCn" panose="020B0606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29 CuadroTexto"/>
          <p:cNvSpPr txBox="1"/>
          <p:nvPr/>
        </p:nvSpPr>
        <p:spPr>
          <a:xfrm>
            <a:off x="742643" y="1994644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VE" sz="1600" dirty="0" smtClean="0">
                <a:latin typeface="AvenirNext LT Pro MediumCn" panose="020B0606020202020204" pitchFamily="34" charset="0"/>
              </a:rPr>
              <a:t>Descripción</a:t>
            </a:r>
            <a:endParaRPr lang="es-VE" sz="1600" dirty="0">
              <a:latin typeface="AvenirNext LT Pro MediumCn" panose="020B0606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58544" y="2357412"/>
            <a:ext cx="5206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1400" dirty="0" smtClean="0"/>
              <a:t>Herramienta de  calidad profesional; fuerte y resistentes; </a:t>
            </a:r>
            <a:r>
              <a:rPr lang="es-ES" sz="1400" dirty="0" smtClean="0"/>
              <a:t>es ergonómica para transportar diferentes materiales o herramientas</a:t>
            </a:r>
            <a:endParaRPr lang="es-VE" sz="1400" dirty="0" smtClean="0"/>
          </a:p>
          <a:p>
            <a:pPr algn="just"/>
            <a:r>
              <a:rPr lang="es-ES" sz="1400" dirty="0" smtClean="0"/>
              <a:t> La carretilla </a:t>
            </a:r>
            <a:r>
              <a:rPr lang="es-ES" sz="1400" dirty="0"/>
              <a:t>de una sola rueda frontal está diseñada para distribuir el peso de la carga entre la rueda y el trabajador</a:t>
            </a:r>
            <a:r>
              <a:rPr lang="es-ES" sz="1400" dirty="0" smtClean="0"/>
              <a:t>.</a:t>
            </a:r>
          </a:p>
        </p:txBody>
      </p:sp>
      <p:sp>
        <p:nvSpPr>
          <p:cNvPr id="10" name="29 CuadroTexto"/>
          <p:cNvSpPr txBox="1"/>
          <p:nvPr/>
        </p:nvSpPr>
        <p:spPr>
          <a:xfrm>
            <a:off x="650535" y="3370226"/>
            <a:ext cx="1518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VE" sz="1600" dirty="0" smtClean="0">
                <a:latin typeface="AvenirNext LT Pro MediumCn" panose="020B0606020202020204" pitchFamily="34" charset="0"/>
              </a:rPr>
              <a:t>Características</a:t>
            </a:r>
            <a:endParaRPr lang="es-VE" sz="1400" dirty="0">
              <a:latin typeface="AvenirNext LT Pro MediumCn" panose="020B0606020202020204" pitchFamily="34" charset="0"/>
            </a:endParaRPr>
          </a:p>
        </p:txBody>
      </p:sp>
      <p:sp>
        <p:nvSpPr>
          <p:cNvPr id="11" name="29 CuadroTexto"/>
          <p:cNvSpPr txBox="1"/>
          <p:nvPr/>
        </p:nvSpPr>
        <p:spPr>
          <a:xfrm>
            <a:off x="543715" y="5065487"/>
            <a:ext cx="71395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VE" sz="1600" dirty="0" smtClean="0">
                <a:latin typeface="AvenirNext LT Pro MediumCn" panose="020B0606020202020204" pitchFamily="34" charset="0"/>
              </a:rPr>
              <a:t>Aplicación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/>
              <a:t>Es de uso común en obras de construcción, en </a:t>
            </a:r>
            <a:r>
              <a:rPr lang="es-ES" sz="1400" dirty="0" smtClean="0"/>
              <a:t>agricultura  </a:t>
            </a:r>
            <a:r>
              <a:rPr lang="es-ES" sz="1400" dirty="0"/>
              <a:t>y jardinería, así como en granjas</a:t>
            </a:r>
            <a:r>
              <a:rPr lang="es-ES" dirty="0"/>
              <a:t>.</a:t>
            </a:r>
            <a:endParaRPr lang="es-VE" sz="1400" dirty="0">
              <a:latin typeface="AvenirNext LT Pro MediumCn" panose="020B0606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891" l="9375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14" t="26465" r="13099"/>
          <a:stretch/>
        </p:blipFill>
        <p:spPr>
          <a:xfrm>
            <a:off x="6570617" y="967617"/>
            <a:ext cx="5290457" cy="349597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9812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51" y="3163527"/>
            <a:ext cx="3900206" cy="26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8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51135" y="385275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smtClean="0"/>
              <a:t>Con bandeja </a:t>
            </a:r>
            <a:r>
              <a:rPr lang="es-ES" sz="1400" dirty="0" smtClean="0"/>
              <a:t>-Tolva de acero con espesor 1,0  mm  con  diseño extra fuerte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smtClean="0"/>
              <a:t>211 Galones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smtClean="0"/>
              <a:t>Rueda solida </a:t>
            </a:r>
            <a:r>
              <a:rPr lang="es-ES" sz="1400" dirty="0" smtClean="0"/>
              <a:t>de 14" </a:t>
            </a:r>
            <a:r>
              <a:rPr lang="es-ES" sz="1400" dirty="0" smtClean="0"/>
              <a:t>x14</a:t>
            </a:r>
            <a:endParaRPr lang="es-E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 smtClean="0"/>
              <a:t>Amplio soporte para mayor </a:t>
            </a:r>
            <a:r>
              <a:rPr lang="es-ES" sz="1400" dirty="0" smtClean="0"/>
              <a:t>estabilidad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Chasis de acero reforzado para mejor soporte y estabilidad</a:t>
            </a:r>
            <a:endParaRPr lang="es-VE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VE" sz="1400" dirty="0"/>
          </a:p>
        </p:txBody>
      </p:sp>
      <p:sp>
        <p:nvSpPr>
          <p:cNvPr id="6" name="Rectángulo 5"/>
          <p:cNvSpPr/>
          <p:nvPr/>
        </p:nvSpPr>
        <p:spPr>
          <a:xfrm>
            <a:off x="1675810" y="1179036"/>
            <a:ext cx="507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600" dirty="0" smtClean="0">
                <a:latin typeface="AvenirNext LT Pro MediumCn" panose="020B0606020202020204" pitchFamily="34" charset="0"/>
                <a:cs typeface="Calibri" panose="020F0502020204030204" pitchFamily="34" charset="0"/>
              </a:rPr>
              <a:t>XHT8000 CARRETILLA DE 80L </a:t>
            </a:r>
            <a:endParaRPr lang="es-ES" sz="3600" dirty="0">
              <a:latin typeface="AvenirNext LT Pro MediumCn" panose="020B0606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29 CuadroTexto"/>
          <p:cNvSpPr txBox="1"/>
          <p:nvPr/>
        </p:nvSpPr>
        <p:spPr>
          <a:xfrm>
            <a:off x="742643" y="1994644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VE" sz="1600" dirty="0" smtClean="0">
                <a:latin typeface="AvenirNext LT Pro MediumCn" panose="020B0606020202020204" pitchFamily="34" charset="0"/>
              </a:rPr>
              <a:t>Descripción</a:t>
            </a:r>
            <a:endParaRPr lang="es-VE" sz="1600" dirty="0">
              <a:latin typeface="AvenirNext LT Pro MediumCn" panose="020B0606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58544" y="2333198"/>
            <a:ext cx="5467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1400" dirty="0" smtClean="0"/>
              <a:t>Herramienta de  calidad profesional; fuerte y resistentes; </a:t>
            </a:r>
            <a:r>
              <a:rPr lang="es-ES" sz="1400" dirty="0" smtClean="0"/>
              <a:t>es ergonómica para transportar diferentes materiales o herramientas</a:t>
            </a:r>
            <a:endParaRPr lang="es-VE" sz="1400" dirty="0" smtClean="0"/>
          </a:p>
          <a:p>
            <a:pPr algn="just"/>
            <a:r>
              <a:rPr lang="es-ES" sz="1400" dirty="0" smtClean="0"/>
              <a:t> La carretilla </a:t>
            </a:r>
            <a:r>
              <a:rPr lang="es-ES" sz="1400" dirty="0"/>
              <a:t>de una sola rueda frontal está diseñada para distribuir el peso de la carga entre la rueda y el trabajador</a:t>
            </a:r>
            <a:r>
              <a:rPr lang="es-ES" sz="1400" dirty="0" smtClean="0"/>
              <a:t>.</a:t>
            </a:r>
          </a:p>
        </p:txBody>
      </p:sp>
      <p:sp>
        <p:nvSpPr>
          <p:cNvPr id="10" name="29 CuadroTexto"/>
          <p:cNvSpPr txBox="1"/>
          <p:nvPr/>
        </p:nvSpPr>
        <p:spPr>
          <a:xfrm>
            <a:off x="656267" y="3450619"/>
            <a:ext cx="1518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VE" sz="1600" dirty="0" smtClean="0">
                <a:latin typeface="AvenirNext LT Pro MediumCn" panose="020B0606020202020204" pitchFamily="34" charset="0"/>
              </a:rPr>
              <a:t>Características</a:t>
            </a:r>
            <a:endParaRPr lang="es-VE" sz="1600" dirty="0">
              <a:latin typeface="AvenirNext LT Pro MediumCn" panose="020B0606020202020204" pitchFamily="34" charset="0"/>
            </a:endParaRPr>
          </a:p>
        </p:txBody>
      </p:sp>
      <p:sp>
        <p:nvSpPr>
          <p:cNvPr id="11" name="29 CuadroTexto"/>
          <p:cNvSpPr txBox="1"/>
          <p:nvPr/>
        </p:nvSpPr>
        <p:spPr>
          <a:xfrm>
            <a:off x="651135" y="5157185"/>
            <a:ext cx="710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VE" sz="1600" dirty="0" smtClean="0">
                <a:latin typeface="AvenirNext LT Pro MediumCn" panose="020B0606020202020204" pitchFamily="34" charset="0"/>
              </a:rPr>
              <a:t>Aplicación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/>
              <a:t>Es de uso común en obras de construcción, en </a:t>
            </a:r>
            <a:r>
              <a:rPr lang="es-ES" sz="1400" dirty="0" smtClean="0"/>
              <a:t>agricultura </a:t>
            </a:r>
            <a:r>
              <a:rPr lang="es-ES" sz="1400" dirty="0"/>
              <a:t>y jardinería, así como en granjas</a:t>
            </a:r>
            <a:r>
              <a:rPr lang="es-ES" sz="2000" dirty="0"/>
              <a:t>.</a:t>
            </a:r>
            <a:endParaRPr lang="es-VE" sz="1600" dirty="0">
              <a:latin typeface="AvenirNext LT Pro MediumCn" panose="020B0606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891" l="9375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14" t="26465" r="13099"/>
          <a:stretch/>
        </p:blipFill>
        <p:spPr>
          <a:xfrm>
            <a:off x="6570617" y="967617"/>
            <a:ext cx="5290457" cy="34959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9812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51" y="3163527"/>
            <a:ext cx="3900206" cy="26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43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A6783E5-5A5B-4252-BB43-06A8A5710ADD}" vid="{62CB2FB3-E47A-4B15-9EC5-47E6496834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113</TotalTime>
  <Words>206</Words>
  <Application>Microsoft Office PowerPoint</Application>
  <PresentationFormat>Panorámica</PresentationFormat>
  <Paragraphs>24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AvenirNext LT Pro MediumCn</vt:lpstr>
      <vt:lpstr>Calibri</vt:lpstr>
      <vt:lpstr>Wingdings</vt:lpstr>
      <vt:lpstr>Tema1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Velasco</dc:creator>
  <cp:lastModifiedBy>Carla Velasco</cp:lastModifiedBy>
  <cp:revision>10</cp:revision>
  <dcterms:created xsi:type="dcterms:W3CDTF">2023-01-17T13:22:22Z</dcterms:created>
  <dcterms:modified xsi:type="dcterms:W3CDTF">2023-01-24T18:59:47Z</dcterms:modified>
</cp:coreProperties>
</file>