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9144000" cy="5715000" type="screen16x10"/>
  <p:notesSz cx="9309100" cy="70532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540" autoAdjust="0"/>
  </p:normalViewPr>
  <p:slideViewPr>
    <p:cSldViewPr>
      <p:cViewPr varScale="1">
        <p:scale>
          <a:sx n="59" d="100"/>
          <a:sy n="59" d="100"/>
        </p:scale>
        <p:origin x="1027" y="3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52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308CE-A88D-40EF-987D-F5F5D6BD2980}" type="datetimeFigureOut">
              <a:rPr lang="es-VE" smtClean="0"/>
              <a:t>27/2/2024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540000" y="528638"/>
            <a:ext cx="4229100" cy="2644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30910" y="3350301"/>
            <a:ext cx="7447280" cy="31739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98968"/>
            <a:ext cx="4033943" cy="352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73541" y="6698968"/>
            <a:ext cx="4033943" cy="352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74C8B-6B8E-4A91-B8B0-B205445E4AC3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5171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C30F-CA3D-4BAD-83A2-BEDDA62E07B4}" type="datetime1">
              <a:rPr lang="es-ES" smtClean="0"/>
              <a:t>27/02/2024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WWW.MUZIN.GLOBAL.COM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56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F90E-5F77-4241-A754-B8D8A1708A27}" type="datetime1">
              <a:rPr lang="es-ES" smtClean="0"/>
              <a:t>27/02/2024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WWW.MUZIN.GLOBAL.COM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43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7C86-E426-440E-9612-35BA6AEE342A}" type="datetime1">
              <a:rPr lang="es-ES" smtClean="0"/>
              <a:t>27/02/2024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WWW.MUZIN.GLOBAL.COM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58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F02F-4EDD-4DAF-940C-51F7B30F0D41}" type="datetime1">
              <a:rPr lang="es-ES" smtClean="0"/>
              <a:t>27/02/2024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WWW.MUZIN.GLOBAL.COM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85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1EB5-6B8E-4471-873D-2F3D86A5E28F}" type="datetime1">
              <a:rPr lang="es-ES" smtClean="0"/>
              <a:t>27/02/2024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WWW.MUZIN.GLOBAL.COM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14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A714-A8F2-4256-8A9E-DEB6C2EDEDE7}" type="datetime1">
              <a:rPr lang="es-ES" smtClean="0"/>
              <a:t>27/02/2024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WWW.MUZIN.GLOBAL.COM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25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C202-0720-4843-AF9D-29EFED61843D}" type="datetime1">
              <a:rPr lang="es-ES" smtClean="0"/>
              <a:t>27/02/2024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WWW.MUZIN.GLOBAL.COM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73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915E-F2FD-4FEF-B5B0-9CBD62854783}" type="datetime1">
              <a:rPr lang="es-ES" smtClean="0"/>
              <a:t>27/02/2024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WWW.MUZIN.GLOBAL.COM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88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01C8-A376-4B46-9336-2AD7DBAAD4B6}" type="datetime1">
              <a:rPr lang="es-ES" smtClean="0"/>
              <a:t>27/02/2024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WWW.MUZIN.GLOBAL.COM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69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F1EC-52EC-4054-86D3-8845032A4607}" type="datetime1">
              <a:rPr lang="es-ES" smtClean="0"/>
              <a:t>27/02/2024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WWW.MUZIN.GLOBAL.COM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34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7607-A00E-461C-821A-C1F7A63EC691}" type="datetime1">
              <a:rPr lang="es-ES" smtClean="0"/>
              <a:t>27/02/2024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WWW.MUZIN.GLOBAL.COM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51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B69C8-F74C-44D5-A79B-33D29E15218F}" type="datetime1">
              <a:rPr lang="es-ES" smtClean="0"/>
              <a:t>27/02/2024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WWW.MUZIN.GLOBAL.COM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6 Imagen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8" y="-11206"/>
            <a:ext cx="9216000" cy="57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5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68" b="98104" l="9958" r="94703">
                        <a14:foregroundMark x1="30508" y1="65640" x2="30508" y2="65640"/>
                        <a14:foregroundMark x1="29661" y1="64218" x2="29661" y2="64218"/>
                        <a14:foregroundMark x1="46186" y1="51185" x2="46186" y2="51185"/>
                        <a14:foregroundMark x1="79661" y1="84597" x2="79661" y2="84597"/>
                        <a14:foregroundMark x1="89195" y1="69668" x2="89195" y2="69668"/>
                        <a14:foregroundMark x1="90466" y1="56398" x2="90466" y2="56398"/>
                        <a14:foregroundMark x1="91314" y1="90995" x2="90042" y2="90995"/>
                        <a14:foregroundMark x1="87500" y1="56872" x2="87500" y2="56872"/>
                        <a14:foregroundMark x1="91737" y1="88152" x2="91737" y2="88152"/>
                        <a14:foregroundMark x1="90890" y1="92891" x2="90890" y2="92891"/>
                      </a14:backgroundRemoval>
                    </a14:imgEffect>
                  </a14:imgLayer>
                </a14:imgProps>
              </a:ext>
            </a:extLst>
          </a:blip>
          <a:srcRect l="7749" t="7746" r="5227"/>
          <a:stretch/>
        </p:blipFill>
        <p:spPr>
          <a:xfrm>
            <a:off x="7129558" y="1163970"/>
            <a:ext cx="1664382" cy="157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1115616" y="678702"/>
            <a:ext cx="432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MediumCn" panose="020B0606020202020204" pitchFamily="34" charset="0"/>
              </a:rPr>
              <a:t> </a:t>
            </a:r>
            <a:r>
              <a:rPr lang="es-VE" sz="2400" dirty="0">
                <a:ln w="0"/>
                <a:latin typeface="Rex Bold " panose="02000000000000000000" pitchFamily="50" charset="0"/>
              </a:rPr>
              <a:t>XGE700</a:t>
            </a:r>
            <a:r>
              <a:rPr lang="es-VE" sz="2400" dirty="0">
                <a:solidFill>
                  <a:schemeClr val="bg1"/>
                </a:solidFill>
                <a:latin typeface="Rex Bold " panose="02000000000000000000" pitchFamily="50" charset="0"/>
              </a:rPr>
              <a:t> </a:t>
            </a:r>
            <a:r>
              <a:rPr lang="es-VE" sz="2400" dirty="0">
                <a:ln w="0"/>
                <a:latin typeface="Rex Bold " panose="02000000000000000000" pitchFamily="50" charset="0"/>
              </a:rPr>
              <a:t>Motor a Gasolina 7.0 HP</a:t>
            </a:r>
            <a:endParaRPr lang="es-VE" sz="2400" dirty="0">
              <a:solidFill>
                <a:schemeClr val="bg1"/>
              </a:solidFill>
              <a:latin typeface="Rex Bold " panose="02000000000000000000" pitchFamily="50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17954" y="2191658"/>
            <a:ext cx="1467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VE" sz="1400" b="1" dirty="0">
                <a:latin typeface="AvenirNext LT Pro MediumCn" panose="020B0606020202020204" pitchFamily="34" charset="0"/>
              </a:rPr>
              <a:t>Características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4333018" y="3996749"/>
            <a:ext cx="1969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VE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MediumCn" panose="020B0606020202020204" pitchFamily="34" charset="0"/>
              </a:rPr>
              <a:t>Aplicación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236832" y="1308914"/>
            <a:ext cx="122982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V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Next LT Pro MediumCn" panose="020B0606020202020204" pitchFamily="34" charset="0"/>
              </a:rPr>
              <a:t>Descripción</a:t>
            </a:r>
            <a:endParaRPr lang="es-V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Next LT Pro MediumCn" panose="020B0606020202020204" pitchFamily="34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4139952" y="3605797"/>
            <a:ext cx="48899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es-VE" sz="11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7629" y="2413792"/>
            <a:ext cx="4854094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es-VE" sz="1000" dirty="0">
                <a:cs typeface="Arial Narrow" panose="020B0506020202030204" pitchFamily="34" charset="0"/>
              </a:rPr>
              <a:t>Motor Mono cilíndrico -4Tiempos tecnología OHV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es-VE" sz="1000" dirty="0">
                <a:cs typeface="Arial Narrow" panose="020B0506020202030204" pitchFamily="34" charset="0"/>
              </a:rPr>
              <a:t>Sistema de encendido Manual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es-VE" sz="1000" dirty="0">
                <a:cs typeface="Arial Narrow" panose="020B0506020202030204" pitchFamily="34" charset="0"/>
              </a:rPr>
              <a:t>Sistema de acople  tipo cuña</a:t>
            </a:r>
            <a:endParaRPr lang="es-ES" sz="1000" dirty="0">
              <a:cs typeface="Arial Narrow" panose="020B0506020202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000" dirty="0">
                <a:cs typeface="Arial Narrow" panose="020B0506020202030204" pitchFamily="34" charset="0"/>
              </a:rPr>
              <a:t>Tapón con varilla de nivel de aceite</a:t>
            </a:r>
          </a:p>
          <a:p>
            <a:endParaRPr lang="es-ES" sz="1000" dirty="0">
              <a:cs typeface="Arial Narrow" panose="020B0506020202030204" pitchFamily="34" charset="0"/>
            </a:endParaRPr>
          </a:p>
          <a:p>
            <a:endParaRPr lang="es-ES" sz="1000" dirty="0">
              <a:cs typeface="Arial Narrow" panose="020B0506020202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000" dirty="0">
                <a:cs typeface="Arial Narrow" panose="020B0506020202030204" pitchFamily="34" charset="0"/>
              </a:rPr>
              <a:t>Sist. Apagado por bajo nivel de aceite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Narrow" panose="020B0506020202030204" pitchFamily="34" charset="0"/>
              </a:rPr>
              <a:t>Lo nuevo: Incluye polea doble, cuña con su tornillo y arandela. Para adaptarle la correa.</a:t>
            </a:r>
          </a:p>
          <a:p>
            <a:endParaRPr lang="es-ES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427984" y="4283097"/>
            <a:ext cx="3038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/>
              <a:t>Los motores se utilizan para realizar un trabajo mecánico, es muy variada y el rango de aplicaciones es muy amplio, se los puede ver </a:t>
            </a:r>
            <a:r>
              <a:rPr lang="es-ES" sz="1100" b="1" dirty="0"/>
              <a:t>accionando, bombas de superficie, generadores, vehículos, compresores, etc</a:t>
            </a:r>
            <a:r>
              <a:rPr lang="es-ES" sz="1200" dirty="0"/>
              <a:t>.</a:t>
            </a:r>
            <a:endParaRPr lang="es-VE" sz="1200" dirty="0"/>
          </a:p>
        </p:txBody>
      </p:sp>
      <p:sp>
        <p:nvSpPr>
          <p:cNvPr id="4" name="Rectángulo 3"/>
          <p:cNvSpPr/>
          <p:nvPr/>
        </p:nvSpPr>
        <p:spPr>
          <a:xfrm>
            <a:off x="137858" y="1487878"/>
            <a:ext cx="36621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1100" dirty="0"/>
              <a:t>Los motores a gasolina Muzin, son monocilíndricos con la tecnología OHV y enfriados por aire. Estos potentes motores  son </a:t>
            </a:r>
            <a:r>
              <a:rPr lang="es-VE" sz="1100" b="1" dirty="0"/>
              <a:t>ideales  para ser  acoplados </a:t>
            </a:r>
            <a:r>
              <a:rPr lang="es-VE" sz="1100" dirty="0"/>
              <a:t>a Mezcladoras, compactadoras, molinos, bombas y compresores</a:t>
            </a:r>
            <a:r>
              <a:rPr lang="es-ES" sz="1100" dirty="0"/>
              <a:t> </a:t>
            </a:r>
            <a:endParaRPr lang="es-VE" sz="1100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026147"/>
              </p:ext>
            </p:extLst>
          </p:nvPr>
        </p:nvGraphicFramePr>
        <p:xfrm>
          <a:off x="96679" y="3255950"/>
          <a:ext cx="4187289" cy="2581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266">
                  <a:extLst>
                    <a:ext uri="{9D8B030D-6E8A-4147-A177-3AD203B41FA5}">
                      <a16:colId xmlns:a16="http://schemas.microsoft.com/office/drawing/2014/main" val="2155249232"/>
                    </a:ext>
                  </a:extLst>
                </a:gridCol>
                <a:gridCol w="1913023">
                  <a:extLst>
                    <a:ext uri="{9D8B030D-6E8A-4147-A177-3AD203B41FA5}">
                      <a16:colId xmlns:a16="http://schemas.microsoft.com/office/drawing/2014/main" val="2193207644"/>
                    </a:ext>
                  </a:extLst>
                </a:gridCol>
              </a:tblGrid>
              <a:tr h="20062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VE" sz="1300" u="none" strike="noStrike" dirty="0">
                          <a:effectLst/>
                          <a:latin typeface="AvenirNext LT Pro MediumCn" panose="020B0606020202020204" pitchFamily="34" charset="0"/>
                        </a:rPr>
                        <a:t>Especificaciones Técnicas</a:t>
                      </a:r>
                      <a:endParaRPr lang="es-VE" sz="1300" b="0" i="0" u="none" strike="noStrike" dirty="0">
                        <a:solidFill>
                          <a:srgbClr val="000000"/>
                        </a:solidFill>
                        <a:effectLst/>
                        <a:latin typeface="AvenirNext LT Pro MediumCn" panose="020B0606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V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482931"/>
                  </a:ext>
                </a:extLst>
              </a:tr>
              <a:tr h="163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Potencia del Motor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7.0  HP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201912"/>
                  </a:ext>
                </a:extLst>
              </a:tr>
              <a:tr h="163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Diámetro x recorrido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70 x 54 mm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267474"/>
                  </a:ext>
                </a:extLst>
              </a:tr>
              <a:tr h="163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Relación de Prensado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8.5:1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992146"/>
                  </a:ext>
                </a:extLst>
              </a:tr>
              <a:tr h="163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Sistema de Encendido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Manual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118113"/>
                  </a:ext>
                </a:extLst>
              </a:tr>
              <a:tr h="163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Cilindrada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210 cc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949852"/>
                  </a:ext>
                </a:extLst>
              </a:tr>
              <a:tr h="163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Capacidad del Tanque Combustible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3 L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303024"/>
                  </a:ext>
                </a:extLst>
              </a:tr>
              <a:tr h="163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Consumo de Combustible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313g/ KW.h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93128"/>
                  </a:ext>
                </a:extLst>
              </a:tr>
              <a:tr h="163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  <a:latin typeface="+mn-lt"/>
                        </a:rPr>
                        <a:t>Cap. del tanque de Aceite de Motor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0.6 L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6308"/>
                  </a:ext>
                </a:extLst>
              </a:tr>
              <a:tr h="163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Diámetro del eje Ø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19mm</a:t>
                      </a:r>
                      <a:endParaRPr lang="es-V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899672"/>
                  </a:ext>
                </a:extLst>
              </a:tr>
              <a:tr h="163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Peso net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15 Kg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69735"/>
                  </a:ext>
                </a:extLst>
              </a:tr>
              <a:tr h="163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Potencia Máxima de salida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4,2 KW/ 3600RPM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854131"/>
                  </a:ext>
                </a:extLst>
              </a:tr>
              <a:tr h="163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Potencia  Nominal de Salida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4 KW/ 3600RPM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95519"/>
                  </a:ext>
                </a:extLst>
              </a:tr>
              <a:tr h="163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Tipo de Motor 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OHV- Monocilindrico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591193"/>
                  </a:ext>
                </a:extLst>
              </a:tr>
              <a:tr h="1638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Ciclo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VE" sz="1050" u="none" strike="noStrike" dirty="0">
                          <a:effectLst/>
                          <a:latin typeface="+mn-lt"/>
                        </a:rPr>
                        <a:t>4 Tiempos</a:t>
                      </a:r>
                      <a:endParaRPr lang="es-VE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603008"/>
                  </a:ext>
                </a:extLst>
              </a:tr>
            </a:tbl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914" y="2741482"/>
            <a:ext cx="1617671" cy="124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7CB29E3-5C6F-D44D-1132-35D8AF523D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4297">
                        <a14:foregroundMark x1="73516" y1="39271" x2="80781" y2="71979"/>
                        <a14:foregroundMark x1="80781" y1="71979" x2="80391" y2="75625"/>
                        <a14:foregroundMark x1="60234" y1="40521" x2="60391" y2="63854"/>
                        <a14:foregroundMark x1="85313" y1="39479" x2="89531" y2="53542"/>
                        <a14:foregroundMark x1="89531" y1="53542" x2="83516" y2="57292"/>
                        <a14:foregroundMark x1="83516" y1="57292" x2="81719" y2="57292"/>
                        <a14:foregroundMark x1="80234" y1="48125" x2="84922" y2="57292"/>
                        <a14:foregroundMark x1="80391" y1="38229" x2="81719" y2="44375"/>
                        <a14:foregroundMark x1="62891" y1="40729" x2="56328" y2="43958"/>
                        <a14:foregroundMark x1="56328" y1="43958" x2="55234" y2="54896"/>
                        <a14:foregroundMark x1="55234" y1="54896" x2="56641" y2="64896"/>
                        <a14:foregroundMark x1="56641" y1="64896" x2="73750" y2="78229"/>
                        <a14:foregroundMark x1="73750" y1="78229" x2="77500" y2="79167"/>
                        <a14:foregroundMark x1="93125" y1="53229" x2="94297" y2="55729"/>
                        <a14:foregroundMark x1="88594" y1="65417" x2="87031" y2="64896"/>
                        <a14:backgroundMark x1="17891" y1="24479" x2="48281" y2="77188"/>
                        <a14:backgroundMark x1="48281" y1="77188" x2="50859" y2="7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56" y="344789"/>
            <a:ext cx="4662082" cy="349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06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A6783E5-5A5B-4252-BB43-06A8A5710ADD}" vid="{62CB2FB3-E47A-4B15-9EC5-47E64968346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3904</TotalTime>
  <Words>201</Words>
  <Application>Microsoft Office PowerPoint</Application>
  <PresentationFormat>Presentación en pantalla (16:10)</PresentationFormat>
  <Paragraphs>43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AvenirNext LT Pro MediumCn</vt:lpstr>
      <vt:lpstr>Calibri</vt:lpstr>
      <vt:lpstr>Rex Bold </vt:lpstr>
      <vt:lpstr>Wingdings</vt:lpstr>
      <vt:lpstr>Tema1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Villasana</dc:creator>
  <cp:lastModifiedBy>Darling Sanchez</cp:lastModifiedBy>
  <cp:revision>214</cp:revision>
  <cp:lastPrinted>2021-08-06T20:01:07Z</cp:lastPrinted>
  <dcterms:created xsi:type="dcterms:W3CDTF">2017-06-12T13:06:16Z</dcterms:created>
  <dcterms:modified xsi:type="dcterms:W3CDTF">2024-02-27T18:29:27Z</dcterms:modified>
</cp:coreProperties>
</file>